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>
        <p:scale>
          <a:sx n="96" d="100"/>
          <a:sy n="96" d="100"/>
        </p:scale>
        <p:origin x="-130" y="-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ransition spd="slow">
    <p:fade/>
  </p:transition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google.ru/url?sa=i&amp;rct=j&amp;q=&amp;esrc=s&amp;frm=1&amp;source=images&amp;cd=&amp;cad=rja&amp;docid=rIrrL2AXasFMcM&amp;tbnid=qIold57iUgRAGM:&amp;ved=0CAUQjRw&amp;url=http://rudocs.exdat.com/docs2/index-580165.html&amp;ei=rd93UpT2GIzv4gTr9YDwDQ&amp;bvm=bv.55819444,d.bGE&amp;psig=AFQjCNHr0qqvAawbIJRHdhORoZr5b6AblQ&amp;ust=1383673867910781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ru/url?sa=i&amp;rct=j&amp;q=&amp;esrc=s&amp;frm=1&amp;source=images&amp;cd=&amp;cad=rja&amp;docid=ORJeu5cqRBK1kM&amp;tbnid=OhVahORcQj_H8M:&amp;ved=0CAUQjRw&amp;url=http://do.gendocs.ru/docs/index-191650.html?page=10&amp;ei=l-B3UpqaKYKB4gTh8oDgDA&amp;bvm=bv.55819444,d.bGE&amp;psig=AFQjCNHC8z1miPBl0PRUeKmltj6AnelGwA&amp;ust=1383674366378385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ru/url?sa=i&amp;rct=j&amp;q=&amp;esrc=s&amp;frm=1&amp;source=images&amp;cd=&amp;cad=rja&amp;docid=QnhWI8m46QU15M&amp;tbnid=fmnLc2MAo450lM:&amp;ved=0CAUQjRw&amp;url=http://31f.ru/metoda/635-ozdorovitelnaya-gimnastika-kak-forma-samostoyatelnyx-zanyatij-fizicheskoj-kulturoj.html&amp;ei=D993Us_1J6jJ4gSWo4CICQ&amp;bvm=bv.55819444,d.bGE&amp;psig=AFQjCNH33yJLmDLli6UP3LfvUyLxflJLkw&amp;ust=1383673903147793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ru/url?sa=i&amp;rct=j&amp;q=&amp;esrc=s&amp;frm=1&amp;source=images&amp;cd=&amp;docid=QnhWI8m46QU15M&amp;tbnid=q04zYqeUqvuUQM:&amp;ved=0CAUQjRw&amp;url=http://31f.ru/metoda/635-ozdorovitelnaya-gimnastika-kak-forma-samostoyatelnyx-zanyatij-fizicheskoj-kulturoj.html&amp;ei=I-F3UvXHEoS34wSGp4CgDA&amp;bvm=bv.55819444,d.bGE&amp;psig=AFQjCNFxPXpiLVmKeQH6MHztY8Kq7hyoPA&amp;ust=1383674484870421" TargetMode="Externa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/>
              <a:t>Правила и формы записи упражнений.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2062044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При записи отдельного упражнения надо указывать: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• </a:t>
            </a:r>
            <a:r>
              <a:rPr lang="ru-RU" dirty="0"/>
              <a:t>Исходное положение (И. п.) из которого начинается движение.</a:t>
            </a:r>
          </a:p>
          <a:p>
            <a:pPr marL="0" indent="0">
              <a:buNone/>
            </a:pPr>
            <a:r>
              <a:rPr lang="ru-RU" dirty="0"/>
              <a:t>• Название движения (наклон, поворот, мах, выпад, присед и т. п.).</a:t>
            </a:r>
          </a:p>
          <a:p>
            <a:pPr marL="0" indent="0">
              <a:buNone/>
            </a:pPr>
            <a:r>
              <a:rPr lang="ru-RU" dirty="0"/>
              <a:t>• Направление движения (вправо, влево, вперёд, назад, вверх, вниз и промежуточные направления)</a:t>
            </a:r>
          </a:p>
          <a:p>
            <a:pPr marL="0" indent="0">
              <a:buNone/>
            </a:pPr>
            <a:r>
              <a:rPr lang="ru-RU" dirty="0"/>
              <a:t>• Если необходимо, указывается конечное положение.</a:t>
            </a:r>
          </a:p>
          <a:p>
            <a:pPr marL="0" indent="457200">
              <a:buNone/>
            </a:pPr>
            <a:r>
              <a:rPr lang="ru-RU" dirty="0"/>
              <a:t>При записи нескольких движений, выполняемых одновременно, принято указывать сначала основное движение (обычно выполняемое туловищем или ногами), а затем остальные движения. Например: И. п. – стойка ноги врозь, руки к плечам; 1 – сгибая правую ногу, наклон влево, руки вверх; 2 – И. п.; 3 – сгибая левую, наклон вправо, руки вверх.</a:t>
            </a:r>
          </a:p>
        </p:txBody>
      </p:sp>
    </p:spTree>
    <p:extLst>
      <p:ext uri="{BB962C8B-B14F-4D97-AF65-F5344CB8AC3E}">
        <p14:creationId xmlns:p14="http://schemas.microsoft.com/office/powerpoint/2010/main" val="4656980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4322" y="1583770"/>
            <a:ext cx="8610600" cy="4199513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Основные положения, наиболее </a:t>
            </a:r>
            <a:r>
              <a:rPr lang="ru-RU" b="1"/>
              <a:t>часто </a:t>
            </a:r>
            <a:r>
              <a:rPr lang="ru-RU" b="1" smtClean="0"/>
              <a:t>применяемые </a:t>
            </a:r>
            <a:r>
              <a:rPr lang="ru-RU" b="1" dirty="0"/>
              <a:t>во время </a:t>
            </a:r>
            <a:r>
              <a:rPr lang="ru-RU" b="1" dirty="0" smtClean="0"/>
              <a:t>занятий.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33172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8878" y="764374"/>
            <a:ext cx="6827322" cy="7319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Стойки Различают</a:t>
            </a:r>
            <a:r>
              <a:rPr lang="ru-RU" sz="4400" b="1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650670"/>
            <a:ext cx="10820400" cy="4568015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Ø </a:t>
            </a:r>
            <a:r>
              <a:rPr lang="ru-RU" dirty="0"/>
              <a:t>основная стойка - стойка пятки вместе, носки врозь, ноги прямые, руки вниз ладони внутрь;</a:t>
            </a:r>
          </a:p>
          <a:p>
            <a:pPr marL="0" indent="0">
              <a:buNone/>
            </a:pPr>
            <a:r>
              <a:rPr lang="ru-RU" dirty="0"/>
              <a:t>Ø стойка ноги врозь – ноги расставлены на ширину плеч (на шаг);</a:t>
            </a:r>
          </a:p>
          <a:p>
            <a:pPr marL="0" indent="0">
              <a:buNone/>
            </a:pPr>
            <a:r>
              <a:rPr lang="ru-RU" dirty="0"/>
              <a:t>Ø узкая стойка ноги врозь – ноги расставлены на одну стопу;</a:t>
            </a:r>
          </a:p>
          <a:p>
            <a:pPr marL="0" indent="0">
              <a:buNone/>
            </a:pPr>
            <a:r>
              <a:rPr lang="ru-RU" dirty="0"/>
              <a:t>Ø стойка ноги врозь правой (левой)- правая(левая) нога находится на шаг впереди;</a:t>
            </a:r>
          </a:p>
          <a:p>
            <a:pPr marL="0" indent="0">
              <a:buNone/>
            </a:pPr>
            <a:r>
              <a:rPr lang="ru-RU" dirty="0"/>
              <a:t>Ø стойка на правой (левой) ноге.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457200">
              <a:buNone/>
            </a:pPr>
            <a:r>
              <a:rPr lang="ru-RU" dirty="0" smtClean="0"/>
              <a:t>Перечисленные </a:t>
            </a:r>
            <a:r>
              <a:rPr lang="ru-RU" dirty="0"/>
              <a:t>стойки можно выполнять на носках, пятках, на носке одной другая на пятке.</a:t>
            </a:r>
          </a:p>
        </p:txBody>
      </p:sp>
    </p:spTree>
    <p:extLst>
      <p:ext uri="{BB962C8B-B14F-4D97-AF65-F5344CB8AC3E}">
        <p14:creationId xmlns:p14="http://schemas.microsoft.com/office/powerpoint/2010/main" val="23708812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sz="half" idx="2"/>
          </p:nvPr>
        </p:nvSpPr>
        <p:spPr>
          <a:xfrm>
            <a:off x="5723906" y="652463"/>
            <a:ext cx="5782294" cy="5985842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endParaRPr lang="ru-RU" dirty="0" smtClean="0"/>
          </a:p>
          <a:p>
            <a:pPr marL="0" indent="457200">
              <a:buNone/>
            </a:pPr>
            <a:r>
              <a:rPr lang="ru-RU" dirty="0" smtClean="0"/>
              <a:t>Отдельную </a:t>
            </a:r>
            <a:r>
              <a:rPr lang="ru-RU" dirty="0"/>
              <a:t>подгруппу движений составляют стойки на других частях тела.</a:t>
            </a:r>
          </a:p>
          <a:p>
            <a:pPr marL="0" indent="457200">
              <a:buNone/>
            </a:pPr>
            <a:r>
              <a:rPr lang="ru-RU" b="1" dirty="0"/>
              <a:t>Стойка на коленях</a:t>
            </a:r>
            <a:r>
              <a:rPr lang="ru-RU" dirty="0"/>
              <a:t> - колени, голени и носки опираются о пол, носки оттянуты. Стойка на правом (левом ) колене</a:t>
            </a:r>
            <a:r>
              <a:rPr lang="ru-RU" b="1" dirty="0"/>
              <a:t> -</a:t>
            </a:r>
            <a:r>
              <a:rPr lang="ru-RU" dirty="0"/>
              <a:t> правая нога коленом, голенью, носком опирается о пол, левая (правая) согнута, голень перпендикулярна полу, стопа на полу.  Стойки могут выполняться с различными положениями рук, при описании их вначале указывается положение ног, затем рук (стойка на коленях, руки в стороны).</a:t>
            </a:r>
          </a:p>
          <a:p>
            <a:pPr marL="0" indent="457200">
              <a:buNone/>
            </a:pPr>
            <a:r>
              <a:rPr lang="ru-RU" b="1" dirty="0"/>
              <a:t>Стойки на лопатках, на голове</a:t>
            </a:r>
            <a:r>
              <a:rPr lang="ru-RU" dirty="0"/>
              <a:t> и др.</a:t>
            </a:r>
          </a:p>
        </p:txBody>
      </p:sp>
      <p:pic>
        <p:nvPicPr>
          <p:cNvPr id="6" name="Объект 5" descr="http://rudocs.exdat.com/pars_docs/tw_refs/581/580165/580165_html_m3a6866b8.pn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70" y="1330036"/>
            <a:ext cx="4001985" cy="53088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82598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8243" y="324986"/>
            <a:ext cx="7480465" cy="886297"/>
          </a:xfrm>
        </p:spPr>
        <p:txBody>
          <a:bodyPr/>
          <a:lstStyle/>
          <a:p>
            <a:r>
              <a:rPr lang="ru-RU" b="1" dirty="0" smtClean="0"/>
              <a:t>Положение рук и кистей.</a:t>
            </a:r>
            <a:endParaRPr lang="ru-RU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85652" y="1840675"/>
            <a:ext cx="10509662" cy="2508436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b="1" dirty="0"/>
              <a:t>Положение кисти. </a:t>
            </a:r>
            <a:r>
              <a:rPr lang="ru-RU" dirty="0"/>
              <a:t>Обычное положение кисти – пальцы прямые, кисть является продолжением руки. В положениях рук вниз, вперед, назад, вверх ладони должны быть направлены друг к другу, в положении рук в стороны, ладони направлены книзу. Наиболее часто используемые положения - это кисть в кулаке (пальцы сжаты в кулак), кисть свободна (кисть без напряжения, пальцы расслаблены). Кисть может быть поднята (опущена), пальцы врозь, пальцы согнуты.</a:t>
            </a:r>
          </a:p>
        </p:txBody>
      </p:sp>
      <p:pic>
        <p:nvPicPr>
          <p:cNvPr id="5" name="Объект 4" descr="http://do.gendocs.ru/pars_docs/tw_refs/192/191650/191650_html_2daae8fc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699" y="4833258"/>
            <a:ext cx="6839197" cy="18354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25697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685800" y="1650670"/>
            <a:ext cx="10820400" cy="4568015"/>
          </a:xfrm>
        </p:spPr>
        <p:txBody>
          <a:bodyPr/>
          <a:lstStyle/>
          <a:p>
            <a:pPr marL="0" indent="0">
              <a:buNone/>
            </a:pPr>
            <a:endParaRPr lang="ru-RU" b="1" dirty="0" smtClean="0"/>
          </a:p>
          <a:p>
            <a:pPr marL="0" indent="457200">
              <a:buNone/>
            </a:pPr>
            <a:r>
              <a:rPr lang="ru-RU" b="1" dirty="0" smtClean="0"/>
              <a:t>Направление </a:t>
            </a:r>
            <a:r>
              <a:rPr lang="ru-RU" b="1" dirty="0"/>
              <a:t>движения руками и ногами</a:t>
            </a:r>
            <a:r>
              <a:rPr lang="ru-RU" dirty="0"/>
              <a:t> определяется по отношению к туловищу, независимо от его положения в пространстве (стоя, сидя, лежа):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/>
              <a:t>Ø руки вперед – прямые руки подняты на высоту плеч параллельно друг другу, кисти продолжении предплечий, ладони обращены друг к другу.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/>
              <a:t>Ø руки назад – прямые руки отведены назад до отказа, ладони обращены друг к другу. Руки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/>
              <a:t>Ø в стороны – прямые руки подняты на высоту плеч, ладони книзу.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/>
              <a:t>Ø руки влево (вправо) – руки отведены в указанном направлении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/>
              <a:t>Ø руки на пояс,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50828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68292" y="593766"/>
            <a:ext cx="5651665" cy="604055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Ø </a:t>
            </a:r>
            <a:r>
              <a:rPr lang="ru-RU" dirty="0"/>
              <a:t>перед грудью,</a:t>
            </a:r>
          </a:p>
          <a:p>
            <a:pPr marL="0" indent="0">
              <a:buNone/>
            </a:pPr>
            <a:r>
              <a:rPr lang="ru-RU" dirty="0"/>
              <a:t>Ø за голову,</a:t>
            </a:r>
          </a:p>
          <a:p>
            <a:pPr marL="0" indent="0">
              <a:buNone/>
            </a:pPr>
            <a:r>
              <a:rPr lang="ru-RU" dirty="0"/>
              <a:t>Ø к плечам,</a:t>
            </a:r>
          </a:p>
          <a:p>
            <a:pPr marL="0" indent="0">
              <a:buNone/>
            </a:pPr>
            <a:r>
              <a:rPr lang="ru-RU" dirty="0"/>
              <a:t>Ø руки перед собой  (согнутые руки одно предплечье над другим находятся на высоте плеч),</a:t>
            </a:r>
          </a:p>
          <a:p>
            <a:pPr marL="0" indent="0">
              <a:buNone/>
            </a:pPr>
            <a:r>
              <a:rPr lang="ru-RU" dirty="0"/>
              <a:t>Ø руки за спину – согнутые руки обхватывают предплечья так, что пальцы касаются локтей,</a:t>
            </a:r>
          </a:p>
          <a:p>
            <a:pPr marL="0" indent="0">
              <a:buNone/>
            </a:pPr>
            <a:r>
              <a:rPr lang="ru-RU" dirty="0"/>
              <a:t>Ø согнуть руки  назад – согнутые в локтевых суставах руки отвести назад до отказа,</a:t>
            </a:r>
          </a:p>
          <a:p>
            <a:pPr marL="0" indent="0">
              <a:buNone/>
            </a:pPr>
            <a:r>
              <a:rPr lang="ru-RU" dirty="0"/>
              <a:t>Ø согнуть руки в стороны – руки в стороны до горизонтального положения и одновременно согнуть в локтевых суставах, предплечья сверху. При сгибании предплечьями книзу указывать дополнительно – согнуть руки в стороны, предплечья снизу.</a:t>
            </a:r>
          </a:p>
          <a:p>
            <a:endParaRPr lang="ru-RU" dirty="0"/>
          </a:p>
        </p:txBody>
      </p:sp>
      <p:pic>
        <p:nvPicPr>
          <p:cNvPr id="5" name="Объект 4" descr="http://31f.ru/uploads/posts/21.01.2013/4/image001.jpg">
            <a:hlinkClick r:id="rId2"/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8" y="1425039"/>
            <a:ext cx="5023263" cy="4940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74419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6862" y="811874"/>
            <a:ext cx="8610600" cy="81504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Положение ног и движения </a:t>
            </a:r>
            <a:r>
              <a:rPr lang="ru-RU" b="1" dirty="0" smtClean="0"/>
              <a:t>ими.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7512" y="1626919"/>
            <a:ext cx="11078688" cy="4892634"/>
          </a:xfrm>
        </p:spPr>
        <p:txBody>
          <a:bodyPr>
            <a:normAutofit lnSpcReduction="10000"/>
          </a:bodyPr>
          <a:lstStyle/>
          <a:p>
            <a:pPr marL="0" indent="457200">
              <a:buNone/>
            </a:pPr>
            <a:r>
              <a:rPr lang="ru-RU" dirty="0" smtClean="0"/>
              <a:t>При </a:t>
            </a:r>
            <a:r>
              <a:rPr lang="ru-RU" dirty="0"/>
              <a:t>выполнении движений ногами указывается название ноги (правая, левая) и направление движения. Различают движения прямыми и согнутыми ногами, выполняемые  махом, подъемом, выставлением:</a:t>
            </a:r>
          </a:p>
          <a:p>
            <a:pPr marL="0" indent="0">
              <a:buNone/>
            </a:pPr>
            <a:r>
              <a:rPr lang="ru-RU" dirty="0"/>
              <a:t>Ø правую вперед (в сторону, назад) на носок – здесь опускаются слова «нога» и «выставить». Слово «нога» записывается в случаях, когда нельзя определить, речь идет о руке или ноге;</a:t>
            </a:r>
          </a:p>
          <a:p>
            <a:pPr marL="0" indent="0">
              <a:buNone/>
            </a:pPr>
            <a:r>
              <a:rPr lang="ru-RU" dirty="0"/>
              <a:t>Ø правую вперед (в сторону, назад) – правую вывести в нужном направлении, без опоры;</a:t>
            </a:r>
          </a:p>
          <a:p>
            <a:pPr marL="0" indent="0">
              <a:buNone/>
            </a:pPr>
            <a:r>
              <a:rPr lang="ru-RU" dirty="0"/>
              <a:t>Ø на шаг вперед (в сторону, назад) – при движении на шаг вес тела распределяется одинаково на обе ноги. Например, левую на шаг в сторону</a:t>
            </a:r>
            <a:r>
              <a:rPr lang="ru-RU" dirty="0" smtClean="0"/>
              <a:t>;</a:t>
            </a:r>
          </a:p>
          <a:p>
            <a:pPr marL="0" indent="0">
              <a:buNone/>
            </a:pPr>
            <a:r>
              <a:rPr lang="ru-RU" dirty="0"/>
              <a:t>Ø шаг вперед (в сторону, назад) - выставляя левую (правую) перенести вес тела на нее, приняв стойку на одной другая сзади на носке;</a:t>
            </a:r>
          </a:p>
          <a:p>
            <a:pPr marL="0" indent="0">
              <a:buNone/>
            </a:pPr>
            <a:r>
              <a:rPr lang="ru-RU" dirty="0"/>
              <a:t>Ø согнуть правую в сторону (вперед, назад) - нога сгибается под прямым углом, с указанием направления движения ногой.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31187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Выпад</a:t>
            </a:r>
            <a:r>
              <a:rPr lang="ru-RU" b="1" dirty="0"/>
              <a:t>. </a:t>
            </a:r>
            <a:r>
              <a:rPr lang="ru-RU" dirty="0"/>
              <a:t>Выпады – это движение (положение) с выставлением и сгибанием опорной ноги левой (правой) вперед, в сторону, назад.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Присед </a:t>
            </a:r>
            <a:r>
              <a:rPr lang="ru-RU" dirty="0"/>
              <a:t>– положение на согнутых ногах, можно выполнить присед на правой или левой ногах.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err="1" smtClean="0"/>
              <a:t>Полуприсед</a:t>
            </a:r>
            <a:r>
              <a:rPr lang="ru-RU" dirty="0" smtClean="0"/>
              <a:t> </a:t>
            </a:r>
            <a:r>
              <a:rPr lang="ru-RU" dirty="0"/>
              <a:t>– положение на полусогнутых ногах.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09100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5190" y="764373"/>
            <a:ext cx="4571010" cy="898172"/>
          </a:xfrm>
        </p:spPr>
        <p:txBody>
          <a:bodyPr/>
          <a:lstStyle/>
          <a:p>
            <a:pPr algn="ctr"/>
            <a:r>
              <a:rPr lang="ru-RU" dirty="0" smtClean="0"/>
              <a:t>Упоры.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662546"/>
            <a:ext cx="10820400" cy="455614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 </a:t>
            </a:r>
            <a:r>
              <a:rPr lang="ru-RU" dirty="0"/>
              <a:t>Упоры бывают простые и смешанные.  В простых упорах опора выполняется только на руках (упор углом, горизонтальный упор), в смешанных упорах опора приходится на руки и другую часть тела. К смешанным упорам можно отнести:</a:t>
            </a:r>
          </a:p>
          <a:p>
            <a:pPr marL="0" indent="0">
              <a:buNone/>
            </a:pPr>
            <a:r>
              <a:rPr lang="ru-RU" dirty="0"/>
              <a:t>Ø упор присев - положение в приседе с опорой руками о пол;</a:t>
            </a:r>
          </a:p>
          <a:p>
            <a:pPr marL="0" indent="0">
              <a:buNone/>
            </a:pPr>
            <a:r>
              <a:rPr lang="ru-RU" dirty="0"/>
              <a:t>Ø упор лежа - положение лежа с опорой руками и ногами о пол;</a:t>
            </a:r>
          </a:p>
          <a:p>
            <a:pPr marL="0" indent="0">
              <a:buNone/>
            </a:pPr>
            <a:r>
              <a:rPr lang="ru-RU" dirty="0"/>
              <a:t>Ø упор лежа на согнутых руках;</a:t>
            </a:r>
          </a:p>
          <a:p>
            <a:pPr marL="0" indent="0">
              <a:buNone/>
            </a:pPr>
            <a:r>
              <a:rPr lang="ru-RU" dirty="0"/>
              <a:t>Ø упор лежа сзади - положение лежа спиной к полу и опорой руками и ногами о пол;</a:t>
            </a:r>
          </a:p>
          <a:p>
            <a:pPr marL="0" indent="0">
              <a:buNone/>
            </a:pPr>
            <a:r>
              <a:rPr lang="ru-RU" dirty="0"/>
              <a:t>Ø упор лежа сзади, согнув ноги;</a:t>
            </a:r>
          </a:p>
          <a:p>
            <a:pPr marL="0" indent="0">
              <a:buNone/>
            </a:pPr>
            <a:r>
              <a:rPr lang="ru-RU" dirty="0"/>
              <a:t>Ø упор лежа правым (левым) боком;</a:t>
            </a:r>
          </a:p>
          <a:p>
            <a:pPr marL="0" indent="0">
              <a:buNone/>
            </a:pPr>
            <a:r>
              <a:rPr lang="ru-RU" dirty="0"/>
              <a:t>Ø упор присев на левой (правой), правую (левую) в сторону на носок;</a:t>
            </a:r>
          </a:p>
          <a:p>
            <a:pPr marL="0" indent="0">
              <a:buNone/>
            </a:pPr>
            <a:r>
              <a:rPr lang="ru-RU" dirty="0"/>
              <a:t>Ø упор сидя и др.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3779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6483" y="609994"/>
            <a:ext cx="2979717" cy="838796"/>
          </a:xfrm>
        </p:spPr>
        <p:txBody>
          <a:bodyPr/>
          <a:lstStyle/>
          <a:p>
            <a:pPr algn="ctr"/>
            <a:r>
              <a:rPr lang="ru-RU" dirty="0" smtClean="0"/>
              <a:t>Седы.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78930" y="1591294"/>
            <a:ext cx="4927270" cy="50470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Седы </a:t>
            </a:r>
            <a:r>
              <a:rPr lang="ru-RU" dirty="0"/>
              <a:t>- это положение сидя на полу. Различают:</a:t>
            </a:r>
          </a:p>
          <a:p>
            <a:pPr marL="0" indent="0">
              <a:buNone/>
            </a:pPr>
            <a:r>
              <a:rPr lang="ru-RU" dirty="0"/>
              <a:t>Ø обычный сед</a:t>
            </a:r>
          </a:p>
          <a:p>
            <a:pPr marL="0" indent="0">
              <a:buNone/>
            </a:pPr>
            <a:r>
              <a:rPr lang="ru-RU" dirty="0"/>
              <a:t>Ø сед ноги врозь,	</a:t>
            </a:r>
          </a:p>
          <a:p>
            <a:pPr marL="0" indent="0">
              <a:buNone/>
            </a:pPr>
            <a:r>
              <a:rPr lang="ru-RU" dirty="0"/>
              <a:t>Ø сед углом,</a:t>
            </a:r>
          </a:p>
          <a:p>
            <a:pPr marL="0" indent="0">
              <a:buNone/>
            </a:pPr>
            <a:r>
              <a:rPr lang="ru-RU" dirty="0"/>
              <a:t>Ø сед углом ноги врозь,</a:t>
            </a:r>
          </a:p>
          <a:p>
            <a:pPr marL="0" indent="0">
              <a:buNone/>
            </a:pPr>
            <a:r>
              <a:rPr lang="ru-RU" dirty="0"/>
              <a:t>Ø сед согнувшись,</a:t>
            </a:r>
          </a:p>
          <a:p>
            <a:pPr marL="0" indent="0">
              <a:buNone/>
            </a:pPr>
            <a:r>
              <a:rPr lang="ru-RU" dirty="0"/>
              <a:t>Ø сед с захватом,</a:t>
            </a:r>
          </a:p>
          <a:p>
            <a:pPr marL="0" indent="0">
              <a:buNone/>
            </a:pPr>
            <a:r>
              <a:rPr lang="ru-RU" dirty="0"/>
              <a:t>Ø сед на бедре,</a:t>
            </a:r>
          </a:p>
          <a:p>
            <a:pPr marL="0" indent="0">
              <a:buNone/>
            </a:pPr>
            <a:r>
              <a:rPr lang="ru-RU" dirty="0"/>
              <a:t>Ø сед на пятках и др.</a:t>
            </a:r>
          </a:p>
        </p:txBody>
      </p:sp>
      <p:pic>
        <p:nvPicPr>
          <p:cNvPr id="5" name="Объект 4" descr="http://31f.ru/uploads/posts/21.01.2013/4/image002.jpg">
            <a:hlinkClick r:id="rId2"/>
          </p:cNvPr>
          <p:cNvPicPr>
            <a:picLocks noGrp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925" y="1223158"/>
            <a:ext cx="4298867" cy="54151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09170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93974" y="764373"/>
            <a:ext cx="3312226" cy="767544"/>
          </a:xfrm>
        </p:spPr>
        <p:txBody>
          <a:bodyPr/>
          <a:lstStyle/>
          <a:p>
            <a:pPr algn="ctr"/>
            <a:r>
              <a:rPr lang="ru-RU" dirty="0" smtClean="0"/>
              <a:t>Наклоны.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531917"/>
            <a:ext cx="10820400" cy="480950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Наклоны </a:t>
            </a:r>
            <a:r>
              <a:rPr lang="ru-RU" b="1" dirty="0"/>
              <a:t>- </a:t>
            </a:r>
            <a:r>
              <a:rPr lang="ru-RU" dirty="0"/>
              <a:t>это</a:t>
            </a:r>
            <a:r>
              <a:rPr lang="ru-RU" b="1" dirty="0"/>
              <a:t> </a:t>
            </a:r>
            <a:r>
              <a:rPr lang="ru-RU" dirty="0"/>
              <a:t>сгибание туловища и головы в любом направлении (вперед, назад, в стороны) с полной амплитудой (при выполнении  наклона вперед направление можно не указывать). Различают:</a:t>
            </a:r>
          </a:p>
          <a:p>
            <a:r>
              <a:rPr lang="ru-RU" dirty="0"/>
              <a:t>Ø наклон (вперед);</a:t>
            </a:r>
          </a:p>
          <a:p>
            <a:r>
              <a:rPr lang="ru-RU" dirty="0"/>
              <a:t>Ø наклон прогнувшись;</a:t>
            </a:r>
          </a:p>
          <a:p>
            <a:r>
              <a:rPr lang="ru-RU" dirty="0"/>
              <a:t>Ø </a:t>
            </a:r>
            <a:r>
              <a:rPr lang="ru-RU" dirty="0" err="1"/>
              <a:t>полунаклон</a:t>
            </a:r>
            <a:r>
              <a:rPr lang="ru-RU" dirty="0"/>
              <a:t>;</a:t>
            </a:r>
          </a:p>
          <a:p>
            <a:r>
              <a:rPr lang="ru-RU" dirty="0"/>
              <a:t>Ø наклон с захватом;</a:t>
            </a:r>
          </a:p>
          <a:p>
            <a:r>
              <a:rPr lang="ru-RU" dirty="0"/>
              <a:t>Ø наклон касаясь;</a:t>
            </a:r>
          </a:p>
          <a:p>
            <a:r>
              <a:rPr lang="ru-RU" dirty="0"/>
              <a:t>Ø наклон назад;</a:t>
            </a:r>
          </a:p>
          <a:p>
            <a:r>
              <a:rPr lang="ru-RU" dirty="0"/>
              <a:t>Ø наклоны вправо (влево)</a:t>
            </a:r>
          </a:p>
          <a:p>
            <a:pPr marL="0" indent="0">
              <a:buNone/>
            </a:pPr>
            <a:r>
              <a:rPr lang="ru-RU" dirty="0"/>
              <a:t>Отдельную группу движений составляют повороты направо (налево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r>
              <a:rPr lang="ru-RU" b="1" dirty="0"/>
              <a:t>Движения и положения туловищем и головой</a:t>
            </a:r>
            <a:r>
              <a:rPr lang="ru-RU" dirty="0"/>
              <a:t>. </a:t>
            </a:r>
            <a:r>
              <a:rPr lang="ru-RU"/>
              <a:t>К ним можно отнести: наклоны, повороты и круговые движения.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19769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TC104033937[[fn=След самолета]]</Template>
  <TotalTime>34</TotalTime>
  <Words>627</Words>
  <Application>Microsoft Office PowerPoint</Application>
  <PresentationFormat>Произвольный</PresentationFormat>
  <Paragraphs>83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След самолета</vt:lpstr>
      <vt:lpstr>Правила и формы записи упражнений.</vt:lpstr>
      <vt:lpstr>При записи отдельного упражнения надо указывать: </vt:lpstr>
      <vt:lpstr>Основные положения, наиболее часто применяемые во время занятий. </vt:lpstr>
      <vt:lpstr>Стойки Различают: </vt:lpstr>
      <vt:lpstr>Презентация PowerPoint</vt:lpstr>
      <vt:lpstr>Положение рук и кистей.</vt:lpstr>
      <vt:lpstr>Презентация PowerPoint</vt:lpstr>
      <vt:lpstr>Презентация PowerPoint</vt:lpstr>
      <vt:lpstr>Положение ног и движения ими. </vt:lpstr>
      <vt:lpstr>Презентация PowerPoint</vt:lpstr>
      <vt:lpstr>Упоры.</vt:lpstr>
      <vt:lpstr>Седы.</vt:lpstr>
      <vt:lpstr>Наклоны.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и формы записи упражнений.</dc:title>
  <dc:creator>Ксения Яковлева</dc:creator>
  <cp:lastModifiedBy>User</cp:lastModifiedBy>
  <cp:revision>6</cp:revision>
  <dcterms:created xsi:type="dcterms:W3CDTF">2013-11-08T08:40:39Z</dcterms:created>
  <dcterms:modified xsi:type="dcterms:W3CDTF">2026-01-02T08:54:36Z</dcterms:modified>
</cp:coreProperties>
</file>